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2" r:id="rId4"/>
    <p:sldId id="264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842C4F0-619D-4FAA-A0C4-DA253E166BB3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DEAE234-0B81-455C-BD08-173075E168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2C4F0-619D-4FAA-A0C4-DA253E166BB3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AE234-0B81-455C-BD08-173075E16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2C4F0-619D-4FAA-A0C4-DA253E166BB3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AE234-0B81-455C-BD08-173075E16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2C4F0-619D-4FAA-A0C4-DA253E166BB3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AE234-0B81-455C-BD08-173075E16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842C4F0-619D-4FAA-A0C4-DA253E166BB3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DEAE234-0B81-455C-BD08-173075E168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2C4F0-619D-4FAA-A0C4-DA253E166BB3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DEAE234-0B81-455C-BD08-173075E168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2C4F0-619D-4FAA-A0C4-DA253E166BB3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DEAE234-0B81-455C-BD08-173075E16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2C4F0-619D-4FAA-A0C4-DA253E166BB3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AE234-0B81-455C-BD08-173075E168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2C4F0-619D-4FAA-A0C4-DA253E166BB3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AE234-0B81-455C-BD08-173075E16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842C4F0-619D-4FAA-A0C4-DA253E166BB3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DEAE234-0B81-455C-BD08-173075E168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842C4F0-619D-4FAA-A0C4-DA253E166BB3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DEAE234-0B81-455C-BD08-173075E168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842C4F0-619D-4FAA-A0C4-DA253E166BB3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DEAE234-0B81-455C-BD08-173075E168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772400" cy="1470025"/>
          </a:xfrm>
        </p:spPr>
        <p:txBody>
          <a:bodyPr/>
          <a:lstStyle/>
          <a:p>
            <a:r>
              <a:rPr lang="en-US" b="1" dirty="0" smtClean="0"/>
              <a:t>Career Cruising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133600"/>
            <a:ext cx="8610600" cy="3886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</a:t>
            </a:r>
            <a:endParaRPr lang="en-US" dirty="0" smtClean="0"/>
          </a:p>
          <a:p>
            <a:pPr lvl="1" algn="l"/>
            <a:endParaRPr lang="en-US" b="1" dirty="0" smtClean="0"/>
          </a:p>
          <a:p>
            <a:pPr lvl="1" algn="l"/>
            <a:r>
              <a:rPr lang="en-US" sz="2400" b="1" dirty="0" smtClean="0">
                <a:solidFill>
                  <a:schemeClr val="tx1"/>
                </a:solidFill>
              </a:rPr>
              <a:t>How </a:t>
            </a:r>
            <a:r>
              <a:rPr lang="en-US" sz="2400" b="1" dirty="0" smtClean="0">
                <a:solidFill>
                  <a:schemeClr val="tx1"/>
                </a:solidFill>
              </a:rPr>
              <a:t>to find student </a:t>
            </a:r>
            <a:r>
              <a:rPr lang="en-US" sz="2400" b="1" u="sng" dirty="0" smtClean="0">
                <a:solidFill>
                  <a:schemeClr val="tx1"/>
                </a:solidFill>
              </a:rPr>
              <a:t>COMPLETION </a:t>
            </a:r>
            <a:r>
              <a:rPr lang="en-US" sz="2400" b="1" u="sng" dirty="0" smtClean="0">
                <a:solidFill>
                  <a:schemeClr val="tx1"/>
                </a:solidFill>
              </a:rPr>
              <a:t>STATUS</a:t>
            </a:r>
            <a:r>
              <a:rPr lang="en-US" sz="2400" b="1" dirty="0" smtClean="0">
                <a:solidFill>
                  <a:schemeClr val="tx1"/>
                </a:solidFill>
              </a:rPr>
              <a:t> reports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q"/>
            </a:pPr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62000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/>
              <a:t>To look at your students COMPLETION REPORTS look under Reports and click on Completion Reports.</a:t>
            </a:r>
            <a:endParaRPr lang="en-US" sz="18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058" y="1006475"/>
            <a:ext cx="7541684" cy="565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/>
              <a:t>Then Click Portfolio Status by Student</a:t>
            </a:r>
            <a:endParaRPr lang="en-US" sz="1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33450"/>
            <a:ext cx="7772400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dirty="0" smtClean="0"/>
              <a:t>Then select your specific homeroom grade, ALL STUDENTS, and your name as advisor</a:t>
            </a:r>
            <a:endParaRPr lang="en-US" sz="1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66800"/>
            <a:ext cx="7619999" cy="5337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dirty="0" smtClean="0"/>
              <a:t>Now you can see by the </a:t>
            </a:r>
            <a:r>
              <a:rPr lang="en-US" sz="1800" dirty="0" smtClean="0">
                <a:solidFill>
                  <a:srgbClr val="FF0000"/>
                </a:solidFill>
              </a:rPr>
              <a:t>red X’s </a:t>
            </a:r>
            <a:r>
              <a:rPr lang="en-US" sz="1800" dirty="0" smtClean="0"/>
              <a:t>what each student has to complete in order to complete 100% each year.</a:t>
            </a:r>
            <a:endParaRPr lang="en-US" sz="1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177132"/>
            <a:ext cx="7620000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300" dirty="0" smtClean="0"/>
          </a:p>
          <a:p>
            <a:pPr algn="ctr">
              <a:buNone/>
            </a:pPr>
            <a:r>
              <a:rPr lang="en-US" sz="3300" dirty="0" smtClean="0"/>
              <a:t>This is a great opportunity to talk further with the specific student about future plans and how they can use career cruising to search some of those questions out!!!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3500" dirty="0" smtClean="0"/>
              <a:t>If </a:t>
            </a:r>
            <a:r>
              <a:rPr lang="en-US" sz="3500" dirty="0" smtClean="0"/>
              <a:t>you have any further questions please contact the counseling staff.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574</TotalTime>
  <Words>113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Career Cruising</vt:lpstr>
      <vt:lpstr>To look at your students COMPLETION REPORTS look under Reports and click on Completion Reports.</vt:lpstr>
      <vt:lpstr>Then Click Portfolio Status by Student</vt:lpstr>
      <vt:lpstr>Then select your specific homeroom grade, ALL STUDENTS, and your name as advisor</vt:lpstr>
      <vt:lpstr>Now you can see by the red X’s what each student has to complete in order to complete 100% each year.</vt:lpstr>
      <vt:lpstr>Slide 6</vt:lpstr>
    </vt:vector>
  </TitlesOfParts>
  <Company>Plymouth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Cruising</dc:title>
  <dc:creator>sscharinger</dc:creator>
  <cp:lastModifiedBy>Mark A. Ustby</cp:lastModifiedBy>
  <cp:revision>59</cp:revision>
  <dcterms:created xsi:type="dcterms:W3CDTF">2012-09-13T15:14:55Z</dcterms:created>
  <dcterms:modified xsi:type="dcterms:W3CDTF">2013-10-17T01:49:10Z</dcterms:modified>
</cp:coreProperties>
</file>